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71685" autoAdjust="0"/>
  </p:normalViewPr>
  <p:slideViewPr>
    <p:cSldViewPr>
      <p:cViewPr varScale="1">
        <p:scale>
          <a:sx n="51" d="100"/>
          <a:sy n="51" d="100"/>
        </p:scale>
        <p:origin x="-19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0F537FB-8A01-4295-9CE8-763D028A4B68}" type="datetimeFigureOut">
              <a:rPr lang="en-US" smtClean="0"/>
              <a:t>9/15/2014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08CF88A-E8EA-4A80-9A2A-ED386AC467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609600"/>
            <a:ext cx="8610600" cy="5029200"/>
          </a:xfrm>
        </p:spPr>
        <p:txBody>
          <a:bodyPr>
            <a:normAutofit/>
          </a:bodyPr>
          <a:lstStyle/>
          <a:p>
            <a:pPr algn="ctr"/>
            <a:r>
              <a:rPr lang="fa-IR" sz="19900" dirty="0" smtClean="0">
                <a:cs typeface="B Arash" pitchFamily="2" charset="-78"/>
              </a:rPr>
              <a:t>اطلاعیه</a:t>
            </a:r>
            <a:endParaRPr lang="en-US" dirty="0">
              <a:cs typeface="B Arash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Aspect</vt:lpstr>
      <vt:lpstr>اطلاعیه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اطلاعیه</dc:title>
  <dc:creator>aghaey</dc:creator>
  <cp:lastModifiedBy>aghaey</cp:lastModifiedBy>
  <cp:revision>1</cp:revision>
  <dcterms:created xsi:type="dcterms:W3CDTF">2014-09-15T06:40:33Z</dcterms:created>
  <dcterms:modified xsi:type="dcterms:W3CDTF">2014-09-15T06:45:10Z</dcterms:modified>
</cp:coreProperties>
</file>